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269" r:id="rId14"/>
    <p:sldId id="296" r:id="rId15"/>
    <p:sldId id="309" r:id="rId16"/>
    <p:sldId id="277" r:id="rId17"/>
    <p:sldId id="297" r:id="rId18"/>
    <p:sldId id="298" r:id="rId19"/>
    <p:sldId id="299" r:id="rId20"/>
    <p:sldId id="310"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91" userDrawn="1">
          <p15:clr>
            <a:srgbClr val="A4A3A4"/>
          </p15:clr>
        </p15:guide>
        <p15:guide id="2" pos="23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7D31"/>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86180" autoAdjust="0"/>
  </p:normalViewPr>
  <p:slideViewPr>
    <p:cSldViewPr snapToGrid="0">
      <p:cViewPr varScale="1">
        <p:scale>
          <a:sx n="71" d="100"/>
          <a:sy n="71" d="100"/>
        </p:scale>
        <p:origin x="3192" y="78"/>
      </p:cViewPr>
      <p:guideLst>
        <p:guide orient="horz" pos="3391"/>
        <p:guide pos="23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10/10/2021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14146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57625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24821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10/10/2021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87967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ẩn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điều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thẳm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đẩy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thật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dẫn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mê</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 name="TextBox 10">
            <a:extLst>
              <a:ext uri="{FF2B5EF4-FFF2-40B4-BE49-F238E27FC236}">
                <a16:creationId xmlns:a16="http://schemas.microsoft.com/office/drawing/2014/main" id="{F0E9FE2D-94D9-456B-913C-A4969E898772}"/>
              </a:ext>
            </a:extLst>
          </p:cNvPr>
          <p:cNvSpPr txBox="1"/>
          <p:nvPr/>
        </p:nvSpPr>
        <p:spPr>
          <a:xfrm>
            <a:off x="539501" y="6121206"/>
            <a:ext cx="6926926" cy="331694"/>
          </a:xfrm>
          <a:prstGeom prst="rect">
            <a:avLst/>
          </a:prstGeom>
          <a:noFill/>
        </p:spPr>
        <p:txBody>
          <a:bodyPr wrap="square" rtlCol="0">
            <a:spAutoFit/>
          </a:bodyPr>
          <a:lstStyle/>
          <a:p>
            <a:pPr>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hearth_desire_</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625634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446201"/>
            <a:ext cx="6869174" cy="891310"/>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ên</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ngoài" của 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hợp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khảo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2" name="Rectangle 1"/>
          <p:cNvSpPr/>
          <p:nvPr/>
        </p:nvSpPr>
        <p:spPr>
          <a:xfrm>
            <a:off x="3614058" y="2786351"/>
            <a:ext cx="3362248" cy="311688"/>
          </a:xfrm>
          <a:prstGeom prst="rect">
            <a:avLst/>
          </a:prstGeom>
        </p:spPr>
        <p:txBody>
          <a:bodyPr wrap="square">
            <a:spAutoFit/>
          </a:bodyPr>
          <a:lstStyle/>
          <a:p>
            <a:pPr algn="just">
              <a:lnSpc>
                <a:spcPct val="150000"/>
              </a:lnSpc>
              <a:spcAft>
                <a:spcPts val="1200"/>
              </a:spcAft>
            </a:pP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1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Text, letter&#10;&#10;Description automatically generated with medium confidence">
            <a:extLst>
              <a:ext uri="{FF2B5EF4-FFF2-40B4-BE49-F238E27FC236}">
                <a16:creationId xmlns:a16="http://schemas.microsoft.com/office/drawing/2014/main" id="{66BD1996-6BD7-4B2C-A443-8765BE74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16" y="2827681"/>
            <a:ext cx="2875499" cy="6710616"/>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8559"/>
            <a:ext cx="6936829" cy="1061048"/>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lập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xảy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b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04D87D8C-4CA4-41BB-B9FA-EB83E8E198D1}"/>
              </a:ext>
            </a:extLst>
          </p:cNvPr>
          <p:cNvSpPr txBox="1"/>
          <p:nvPr/>
        </p:nvSpPr>
        <p:spPr>
          <a:xfrm>
            <a:off x="316911" y="5860540"/>
            <a:ext cx="6966757" cy="331694"/>
          </a:xfrm>
          <a:prstGeom prst="rect">
            <a:avLst/>
          </a:prstGeom>
          <a:noFill/>
        </p:spPr>
        <p:txBody>
          <a:bodyPr wrap="square" rtlCol="0">
            <a:spAutoFit/>
          </a:bodyPr>
          <a:lstStyle/>
          <a:p>
            <a:pPr algn="just">
              <a:lnSpc>
                <a:spcPct val="15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1536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5" name="Picture 4" descr="A picture containing text&#10;&#10;Description automatically generated">
            <a:extLst>
              <a:ext uri="{FF2B5EF4-FFF2-40B4-BE49-F238E27FC236}">
                <a16:creationId xmlns:a16="http://schemas.microsoft.com/office/drawing/2014/main" id="{2AF778AC-0B48-4B7C-B2DA-01C83F56A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78490"/>
            <a:ext cx="7562850" cy="3025140"/>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46839" y="1195674"/>
            <a:ext cx="6936829" cy="917983"/>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chọn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hỏi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huy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04D87D8C-4CA4-41BB-B9FA-EB83E8E198D1}"/>
              </a:ext>
            </a:extLst>
          </p:cNvPr>
          <p:cNvSpPr txBox="1"/>
          <p:nvPr/>
        </p:nvSpPr>
        <p:spPr>
          <a:xfrm>
            <a:off x="258356" y="6221052"/>
            <a:ext cx="6936829" cy="311688"/>
          </a:xfrm>
          <a:prstGeom prst="rect">
            <a:avLst/>
          </a:prstGeom>
          <a:noFill/>
        </p:spPr>
        <p:txBody>
          <a:bodyPr wrap="square" rtlCol="0">
            <a:spAutoFit/>
          </a:bodyPr>
          <a:lstStyle/>
          <a:p>
            <a:pPr>
              <a:lnSpc>
                <a:spcPct val="150000"/>
              </a:lnSpc>
            </a:pP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803106" y="31328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pic>
        <p:nvPicPr>
          <p:cNvPr id="9" name="Picture 8" descr="A yellow card with a white flower&#10;&#10;Description automatically generated with low confidence">
            <a:extLst>
              <a:ext uri="{FF2B5EF4-FFF2-40B4-BE49-F238E27FC236}">
                <a16:creationId xmlns:a16="http://schemas.microsoft.com/office/drawing/2014/main" id="{2539A622-FC3D-49AC-A704-7FCD0F2DB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08958"/>
            <a:ext cx="7562850" cy="3437315"/>
          </a:xfrm>
          <a:prstGeom prst="rect">
            <a:avLst/>
          </a:prstGeom>
        </p:spPr>
      </p:pic>
    </p:spTree>
    <p:extLst>
      <p:ext uri="{BB962C8B-B14F-4D97-AF65-F5344CB8AC3E}">
        <p14:creationId xmlns:p14="http://schemas.microsoft.com/office/powerpoint/2010/main" val="38334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7F346D81-1993-4387-9783-52A086A6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 y="2468986"/>
            <a:ext cx="1435408" cy="6972420"/>
          </a:xfrm>
          <a:prstGeom prst="rect">
            <a:avLst/>
          </a:prstGeom>
        </p:spPr>
      </p:pic>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279182" y="1158998"/>
            <a:ext cx="6936829" cy="1061048"/>
          </a:xfrm>
        </p:spPr>
        <p:txBody>
          <a:bodyPr>
            <a:noAutofit/>
          </a:bodyPr>
          <a:lstStyle/>
          <a:p>
            <a:pPr marL="0" indent="0">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04D87D8C-4CA4-41BB-B9FA-EB83E8E198D1}"/>
              </a:ext>
            </a:extLst>
          </p:cNvPr>
          <p:cNvSpPr txBox="1"/>
          <p:nvPr/>
        </p:nvSpPr>
        <p:spPr>
          <a:xfrm>
            <a:off x="2272016" y="2523965"/>
            <a:ext cx="4771504" cy="311688"/>
          </a:xfrm>
          <a:prstGeom prst="rect">
            <a:avLst/>
          </a:prstGeom>
          <a:noFill/>
        </p:spPr>
        <p:txBody>
          <a:bodyPr wrap="square" rtlCol="0">
            <a:spAutoFit/>
          </a:bodyPr>
          <a:lstStyle/>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{{miss_num_1_meaning}}</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 name="TextBox 10">
            <a:extLst>
              <a:ext uri="{FF2B5EF4-FFF2-40B4-BE49-F238E27FC236}">
                <a16:creationId xmlns:a16="http://schemas.microsoft.com/office/drawing/2014/main" id="{2370C3B7-E561-4E3D-BD07-8AB6318D4D45}"/>
              </a:ext>
            </a:extLst>
          </p:cNvPr>
          <p:cNvSpPr txBox="1"/>
          <p:nvPr/>
        </p:nvSpPr>
        <p:spPr>
          <a:xfrm>
            <a:off x="2300679" y="4374642"/>
            <a:ext cx="4957947" cy="565604"/>
          </a:xfrm>
          <a:prstGeom prst="rect">
            <a:avLst/>
          </a:prstGeom>
          <a:noFill/>
        </p:spPr>
        <p:txBody>
          <a:bodyPr wrap="square" rtlCol="0">
            <a:spAutoFit/>
          </a:bodyPr>
          <a:lstStyle>
            <a:defPPr>
              <a:defRPr lang="en-US"/>
            </a:defPPr>
            <a:lvl1pPr>
              <a:lnSpc>
                <a:spcPct val="150000"/>
              </a:lnSpc>
              <a:defRPr sz="12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sz="1100" dirty="0">
                <a:latin typeface="Tahoma" panose="020B0604030504040204" pitchFamily="34" charset="0"/>
                <a:ea typeface="Tahoma" panose="020B0604030504040204" pitchFamily="34" charset="0"/>
                <a:cs typeface="Tahoma" panose="020B0604030504040204" pitchFamily="34" charset="0"/>
              </a:rPr>
              <a:t>{{miss_num_2_meaning}}</a:t>
            </a:r>
          </a:p>
          <a:p>
            <a:endParaRPr lang="en-US" sz="1100" dirty="0"/>
          </a:p>
        </p:txBody>
      </p:sp>
      <p:sp>
        <p:nvSpPr>
          <p:cNvPr id="13" name="TextBox 12">
            <a:extLst>
              <a:ext uri="{FF2B5EF4-FFF2-40B4-BE49-F238E27FC236}">
                <a16:creationId xmlns:a16="http://schemas.microsoft.com/office/drawing/2014/main" id="{D95BC5C4-4F32-4E11-B92D-481DDAC170F9}"/>
              </a:ext>
            </a:extLst>
          </p:cNvPr>
          <p:cNvSpPr txBox="1"/>
          <p:nvPr/>
        </p:nvSpPr>
        <p:spPr>
          <a:xfrm>
            <a:off x="2291400" y="6262723"/>
            <a:ext cx="4945920" cy="565604"/>
          </a:xfrm>
          <a:prstGeom prst="rect">
            <a:avLst/>
          </a:prstGeom>
          <a:noFill/>
        </p:spPr>
        <p:txBody>
          <a:bodyPr wrap="square" rtlCol="0">
            <a:spAutoFit/>
          </a:bodyPr>
          <a:lstStyle/>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{{miss_num_3_meaning}}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EAEB6455-37E1-4FFE-BC66-1130F25347A0}"/>
              </a:ext>
            </a:extLst>
          </p:cNvPr>
          <p:cNvSpPr txBox="1"/>
          <p:nvPr/>
        </p:nvSpPr>
        <p:spPr>
          <a:xfrm>
            <a:off x="2207008" y="8020259"/>
            <a:ext cx="5008523" cy="565604"/>
          </a:xfrm>
          <a:prstGeom prst="rect">
            <a:avLst/>
          </a:prstGeom>
          <a:noFill/>
        </p:spPr>
        <p:txBody>
          <a:bodyPr wrap="square" rtlCol="0">
            <a:spAutoFit/>
          </a:bodyPr>
          <a:lstStyle/>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{{miss_num_4_meaning}}</a:t>
            </a:r>
          </a:p>
          <a:p>
            <a:pPr>
              <a:lnSpc>
                <a:spcPct val="150000"/>
              </a:lnSpc>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5143500" y="0"/>
            <a:ext cx="2419350"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777270F5-8B97-443C-B13A-7E2F3B15325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57768" y="-118713"/>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01536F9-614C-4CF3-B46F-76BE2CA6A388}"/>
              </a:ext>
            </a:extLst>
          </p:cNvPr>
          <p:cNvSpPr txBox="1">
            <a:spLocks/>
          </p:cNvSpPr>
          <p:nvPr/>
        </p:nvSpPr>
        <p:spPr>
          <a:xfrm>
            <a:off x="5111315" y="216638"/>
            <a:ext cx="368617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chemeClr val="bg1"/>
                </a:solidFill>
                <a:latin typeface="Tahoma" panose="020B0604030504040204" pitchFamily="34" charset="0"/>
                <a:ea typeface="Tahoma" panose="020B0604030504040204" pitchFamily="34" charset="0"/>
                <a:cs typeface="Tahoma" panose="020B0604030504040204" pitchFamily="34" charset="0"/>
              </a:rPr>
              <a:t>miss_num</a:t>
            </a: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721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bốn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bao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gieo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mầm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gặt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suốt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9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đề</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tổng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hướng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4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pic>
        <p:nvPicPr>
          <p:cNvPr id="4" name="Picture 3" descr="Logo&#10;&#10;Description automatically generated">
            <a:extLst>
              <a:ext uri="{FF2B5EF4-FFF2-40B4-BE49-F238E27FC236}">
                <a16:creationId xmlns:a16="http://schemas.microsoft.com/office/drawing/2014/main" id="{1D9FA2A6-2684-45D1-B7A6-DCB7CFCF8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96" y="1879674"/>
            <a:ext cx="7838780" cy="8808964"/>
          </a:xfrm>
          <a:prstGeom prst="rect">
            <a:avLst/>
          </a:prstGeom>
        </p:spPr>
      </p:pic>
      <p:sp>
        <p:nvSpPr>
          <p:cNvPr id="5" name="TextBox 4">
            <a:extLst>
              <a:ext uri="{FF2B5EF4-FFF2-40B4-BE49-F238E27FC236}">
                <a16:creationId xmlns:a16="http://schemas.microsoft.com/office/drawing/2014/main" id="{104CD15B-A5AB-4881-B6FA-01B89A51D6CA}"/>
              </a:ext>
            </a:extLst>
          </p:cNvPr>
          <p:cNvSpPr txBox="1"/>
          <p:nvPr/>
        </p:nvSpPr>
        <p:spPr>
          <a:xfrm>
            <a:off x="1118517" y="8965136"/>
            <a:ext cx="2662908" cy="922560"/>
          </a:xfrm>
          <a:prstGeom prst="rect">
            <a:avLst/>
          </a:prstGeom>
          <a:noFill/>
        </p:spPr>
        <p:txBody>
          <a:bodyPr wrap="none" rtlCol="0">
            <a:spAutoFit/>
          </a:bodyPr>
          <a:lstStyle/>
          <a:p>
            <a:pPr algn="ctr">
              <a:lnSpc>
                <a:spcPct val="130000"/>
              </a:lnSpc>
            </a:pPr>
            <a:r>
              <a:rPr lang="en-US" sz="2000" dirty="0" err="1">
                <a:solidFill>
                  <a:srgbClr val="FF6600"/>
                </a:solidFill>
                <a:latin typeface="Arial" panose="020B0604020202020204" pitchFamily="34" charset="0"/>
              </a:rPr>
              <a:t>Đỉnh</a:t>
            </a:r>
            <a:r>
              <a:rPr lang="en-US" sz="2000" dirty="0">
                <a:solidFill>
                  <a:srgbClr val="FF6600"/>
                </a:solidFill>
                <a:latin typeface="Arial" panose="020B0604020202020204" pitchFamily="34" charset="0"/>
              </a:rPr>
              <a:t> </a:t>
            </a:r>
            <a:r>
              <a:rPr lang="en-US" sz="2000" dirty="0" err="1">
                <a:solidFill>
                  <a:srgbClr val="FF6600"/>
                </a:solidFill>
                <a:latin typeface="Arial" panose="020B0604020202020204" pitchFamily="34" charset="0"/>
              </a:rPr>
              <a:t>số</a:t>
            </a:r>
            <a:r>
              <a:rPr lang="en-US" sz="2000" dirty="0">
                <a:solidFill>
                  <a:srgbClr val="FF6600"/>
                </a:solidFill>
                <a:latin typeface="Arial" panose="020B0604020202020204" pitchFamily="34" charset="0"/>
              </a:rPr>
              <a:t> </a:t>
            </a:r>
            <a:r>
              <a:rPr lang="en-US" sz="2000" b="0" i="0" dirty="0">
                <a:solidFill>
                  <a:srgbClr val="FF6600"/>
                </a:solidFill>
                <a:effectLst/>
                <a:latin typeface="Arial" panose="020B0604020202020204" pitchFamily="34" charset="0"/>
              </a:rPr>
              <a:t>{{py_num_1}}</a:t>
            </a:r>
          </a:p>
          <a:p>
            <a:pPr algn="ctr">
              <a:lnSpc>
                <a:spcPct val="130000"/>
              </a:lnSpc>
            </a:pPr>
            <a:r>
              <a:rPr lang="en-US" sz="2400" b="1" i="0" dirty="0">
                <a:solidFill>
                  <a:srgbClr val="000000"/>
                </a:solidFill>
                <a:effectLst/>
                <a:latin typeface="Arial" panose="020B0604020202020204" pitchFamily="34" charset="0"/>
              </a:rPr>
              <a:t>{{py_age_1}} </a:t>
            </a:r>
            <a:r>
              <a:rPr lang="en-US" sz="2000" b="0" i="0" dirty="0" err="1">
                <a:solidFill>
                  <a:srgbClr val="000000"/>
                </a:solidFill>
                <a:effectLst/>
                <a:latin typeface="Arial" panose="020B0604020202020204" pitchFamily="34" charset="0"/>
              </a:rPr>
              <a:t>tuổi</a:t>
            </a:r>
            <a:endParaRPr lang="en-US" sz="2000" dirty="0"/>
          </a:p>
        </p:txBody>
      </p:sp>
      <p:sp>
        <p:nvSpPr>
          <p:cNvPr id="6" name="TextBox 5">
            <a:extLst>
              <a:ext uri="{FF2B5EF4-FFF2-40B4-BE49-F238E27FC236}">
                <a16:creationId xmlns:a16="http://schemas.microsoft.com/office/drawing/2014/main" id="{CB6B9969-A0E9-462B-89DF-8EF93613F1D6}"/>
              </a:ext>
            </a:extLst>
          </p:cNvPr>
          <p:cNvSpPr txBox="1"/>
          <p:nvPr/>
        </p:nvSpPr>
        <p:spPr>
          <a:xfrm>
            <a:off x="2573402" y="6821289"/>
            <a:ext cx="2416046" cy="812915"/>
          </a:xfrm>
          <a:prstGeom prst="rect">
            <a:avLst/>
          </a:prstGeom>
          <a:noFill/>
        </p:spPr>
        <p:txBody>
          <a:bodyPr wrap="none" rtlCol="0">
            <a:spAutoFit/>
          </a:bodyPr>
          <a:lstStyle/>
          <a:p>
            <a:pPr algn="ct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dirty="0" err="1">
                <a:solidFill>
                  <a:srgbClr val="FF6600"/>
                </a:solidFill>
                <a:latin typeface="Arial" panose="020B0604020202020204" pitchFamily="34" charset="0"/>
              </a:rPr>
              <a:t>số</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{{py_num_2}}</a:t>
            </a:r>
          </a:p>
          <a:p>
            <a:pPr algn="ctr">
              <a:lnSpc>
                <a:spcPct val="130000"/>
              </a:lnSpc>
            </a:pPr>
            <a:r>
              <a:rPr lang="en-US" sz="2000" b="1" i="0" dirty="0">
                <a:solidFill>
                  <a:srgbClr val="000000"/>
                </a:solidFill>
                <a:effectLst/>
                <a:latin typeface="Arial" panose="020B0604020202020204" pitchFamily="34" charset="0"/>
              </a:rPr>
              <a:t>{{py_age_2}} </a:t>
            </a:r>
            <a:r>
              <a:rPr lang="en-US" b="0" i="0" dirty="0" err="1">
                <a:solidFill>
                  <a:srgbClr val="000000"/>
                </a:solidFill>
                <a:effectLst/>
                <a:latin typeface="Arial" panose="020B0604020202020204" pitchFamily="34" charset="0"/>
              </a:rPr>
              <a:t>tuổi</a:t>
            </a:r>
            <a:endParaRPr lang="en-US" dirty="0"/>
          </a:p>
        </p:txBody>
      </p:sp>
      <p:sp>
        <p:nvSpPr>
          <p:cNvPr id="7" name="TextBox 6">
            <a:extLst>
              <a:ext uri="{FF2B5EF4-FFF2-40B4-BE49-F238E27FC236}">
                <a16:creationId xmlns:a16="http://schemas.microsoft.com/office/drawing/2014/main" id="{786809C7-AF98-4D76-93B9-DEAA5C986EAC}"/>
              </a:ext>
            </a:extLst>
          </p:cNvPr>
          <p:cNvSpPr txBox="1"/>
          <p:nvPr/>
        </p:nvSpPr>
        <p:spPr>
          <a:xfrm>
            <a:off x="3657993" y="4646067"/>
            <a:ext cx="2416047" cy="812915"/>
          </a:xfrm>
          <a:prstGeom prst="rect">
            <a:avLst/>
          </a:prstGeom>
          <a:noFill/>
        </p:spPr>
        <p:txBody>
          <a:bodyPr wrap="none" rtlCol="0">
            <a:spAutoFit/>
          </a:bodyPr>
          <a:lstStyle/>
          <a:p>
            <a:pPr algn="ct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dirty="0" err="1">
                <a:solidFill>
                  <a:srgbClr val="FF6600"/>
                </a:solidFill>
                <a:latin typeface="Arial" panose="020B0604020202020204" pitchFamily="34" charset="0"/>
              </a:rPr>
              <a:t>số</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{{py_num_3}}</a:t>
            </a:r>
          </a:p>
          <a:p>
            <a:pPr algn="ctr">
              <a:lnSpc>
                <a:spcPct val="130000"/>
              </a:lnSpc>
            </a:pPr>
            <a:r>
              <a:rPr lang="en-US" sz="2000" b="1" i="0" dirty="0">
                <a:solidFill>
                  <a:srgbClr val="000000"/>
                </a:solidFill>
                <a:effectLst/>
                <a:latin typeface="Arial" panose="020B0604020202020204" pitchFamily="34" charset="0"/>
              </a:rPr>
              <a:t>{{py_age_3}}</a:t>
            </a:r>
            <a:r>
              <a:rPr lang="en-US" sz="2000"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tuổi</a:t>
            </a:r>
            <a:endParaRPr lang="en-US" dirty="0"/>
          </a:p>
        </p:txBody>
      </p:sp>
      <p:sp>
        <p:nvSpPr>
          <p:cNvPr id="8" name="TextBox 7">
            <a:extLst>
              <a:ext uri="{FF2B5EF4-FFF2-40B4-BE49-F238E27FC236}">
                <a16:creationId xmlns:a16="http://schemas.microsoft.com/office/drawing/2014/main" id="{FB73976B-A935-4CCB-8A4D-A41870191B8C}"/>
              </a:ext>
            </a:extLst>
          </p:cNvPr>
          <p:cNvSpPr txBox="1"/>
          <p:nvPr/>
        </p:nvSpPr>
        <p:spPr>
          <a:xfrm>
            <a:off x="4085916" y="2441485"/>
            <a:ext cx="2327881" cy="812915"/>
          </a:xfrm>
          <a:prstGeom prst="rect">
            <a:avLst/>
          </a:prstGeom>
          <a:noFill/>
        </p:spPr>
        <p:txBody>
          <a:bodyPr wrap="none" rtlCol="0">
            <a:spAutoFit/>
          </a:bodyPr>
          <a:lstStyle/>
          <a:p>
            <a:pPr algn="ctr">
              <a:lnSpc>
                <a:spcPct val="130000"/>
              </a:lnSpc>
            </a:pPr>
            <a:r>
              <a:rPr lang="en-US" dirty="0" err="1">
                <a:solidFill>
                  <a:srgbClr val="FF6600"/>
                </a:solidFill>
              </a:rPr>
              <a:t>Đỉnh</a:t>
            </a:r>
            <a:r>
              <a:rPr lang="en-US" dirty="0">
                <a:solidFill>
                  <a:srgbClr val="FF6600"/>
                </a:solidFill>
              </a:rPr>
              <a:t> </a:t>
            </a:r>
            <a:r>
              <a:rPr lang="en-US" dirty="0" err="1">
                <a:solidFill>
                  <a:srgbClr val="FF6600"/>
                </a:solidFill>
              </a:rPr>
              <a:t>số</a:t>
            </a:r>
            <a:r>
              <a:rPr lang="en-US" dirty="0">
                <a:solidFill>
                  <a:srgbClr val="FF6600"/>
                </a:solidFill>
              </a:rPr>
              <a:t> </a:t>
            </a:r>
            <a:r>
              <a:rPr lang="en-US" b="0" i="0" dirty="0">
                <a:solidFill>
                  <a:srgbClr val="FF6600"/>
                </a:solidFill>
                <a:effectLst/>
                <a:latin typeface="Arial" panose="020B0604020202020204" pitchFamily="34" charset="0"/>
              </a:rPr>
              <a:t>{{py_num_4}}</a:t>
            </a:r>
          </a:p>
          <a:p>
            <a:pPr algn="ctr">
              <a:lnSpc>
                <a:spcPct val="130000"/>
              </a:lnSpc>
            </a:pPr>
            <a:r>
              <a:rPr lang="en-US" sz="2000" b="1" i="0" dirty="0">
                <a:solidFill>
                  <a:srgbClr val="000000"/>
                </a:solidFill>
                <a:effectLst/>
                <a:latin typeface="Arial" panose="020B0604020202020204" pitchFamily="34" charset="0"/>
              </a:rPr>
              <a:t>{{py_age_4}}</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tuổi</a:t>
            </a:r>
            <a:endParaRPr lang="en-US" dirty="0"/>
          </a:p>
        </p:txBody>
      </p:sp>
    </p:spTree>
    <p:extLst>
      <p:ext uri="{BB962C8B-B14F-4D97-AF65-F5344CB8AC3E}">
        <p14:creationId xmlns:p14="http://schemas.microsoft.com/office/powerpoint/2010/main" val="31195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00179" y="4118581"/>
            <a:ext cx="6762492"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{{py_</a:t>
            </a:r>
            <a:r>
              <a:rPr lang="en-US" sz="1100" dirty="0">
                <a:solidFill>
                  <a:srgbClr val="000000"/>
                </a:solidFill>
                <a:latin typeface="Tahoma" panose="020B0604030504040204" pitchFamily="34" charset="0"/>
              </a:rPr>
              <a:t>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73B8DF17-C720-44CB-B014-D9C5CD72E7FF}"/>
              </a:ext>
            </a:extLst>
          </p:cNvPr>
          <p:cNvSpPr/>
          <p:nvPr/>
        </p:nvSpPr>
        <p:spPr>
          <a:xfrm>
            <a:off x="3183553" y="1684582"/>
            <a:ext cx="1369458" cy="143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4293929"/>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47A8B44F-79C9-4D01-9B8B-7761FC27342B}"/>
              </a:ext>
            </a:extLst>
          </p:cNvPr>
          <p:cNvSpPr/>
          <p:nvPr/>
        </p:nvSpPr>
        <p:spPr>
          <a:xfrm>
            <a:off x="3203345" y="1849861"/>
            <a:ext cx="1369458" cy="143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9374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266A7CB-A350-44AD-817E-F5B78E818402}"/>
              </a:ext>
            </a:extLst>
          </p:cNvPr>
          <p:cNvSpPr txBox="1"/>
          <p:nvPr/>
        </p:nvSpPr>
        <p:spPr>
          <a:xfrm>
            <a:off x="2853819" y="1279814"/>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32693" y="3805610"/>
            <a:ext cx="6762492" cy="317844"/>
          </a:xfrm>
          <a:prstGeom prst="rect">
            <a:avLst/>
          </a:prstGeom>
          <a:noFill/>
        </p:spPr>
        <p:txBody>
          <a:bodyPr wrap="square" numCol="1" spcCol="365760" rtlCol="0">
            <a:spAutoFit/>
          </a:bodyPr>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4160337-A52E-41D5-96EB-96C969CB2C76}"/>
              </a:ext>
            </a:extLst>
          </p:cNvPr>
          <p:cNvSpPr txBox="1"/>
          <p:nvPr/>
        </p:nvSpPr>
        <p:spPr>
          <a:xfrm>
            <a:off x="2912187" y="1195249"/>
            <a:ext cx="1951395" cy="1938992"/>
          </a:xfrm>
          <a:prstGeom prst="rect">
            <a:avLst/>
          </a:prstGeom>
          <a:noFill/>
        </p:spPr>
        <p:txBody>
          <a:bodyPr wrap="square" rtlCol="0" anchor="ctr">
            <a:spAutoFit/>
          </a:bodyPr>
          <a:lstStyle>
            <a:defPPr>
              <a:defRPr lang="en-US"/>
            </a:defPPr>
            <a:lvl1pPr algn="ctr">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{{py_num_4}}</a:t>
            </a:r>
          </a:p>
        </p:txBody>
      </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1978"/>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Logo&#10;&#10;Description automatically generated">
            <a:extLst>
              <a:ext uri="{FF2B5EF4-FFF2-40B4-BE49-F238E27FC236}">
                <a16:creationId xmlns:a16="http://schemas.microsoft.com/office/drawing/2014/main" id="{50A7351A-50AA-4F6F-B0DB-CBB0AD48C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94" y="1687398"/>
            <a:ext cx="7868344" cy="9001239"/>
          </a:xfrm>
          <a:prstGeom prst="rect">
            <a:avLst/>
          </a:prstGeom>
        </p:spPr>
      </p:pic>
      <p:sp>
        <p:nvSpPr>
          <p:cNvPr id="5" name="TextBox 4">
            <a:extLst>
              <a:ext uri="{FF2B5EF4-FFF2-40B4-BE49-F238E27FC236}">
                <a16:creationId xmlns:a16="http://schemas.microsoft.com/office/drawing/2014/main" id="{6089DED1-4AEC-44A3-BEDF-BE651C65F2DD}"/>
              </a:ext>
            </a:extLst>
          </p:cNvPr>
          <p:cNvSpPr txBox="1"/>
          <p:nvPr/>
        </p:nvSpPr>
        <p:spPr>
          <a:xfrm>
            <a:off x="1152940" y="9087428"/>
            <a:ext cx="2274982" cy="818237"/>
          </a:xfrm>
          <a:prstGeom prst="rect">
            <a:avLst/>
          </a:prstGeom>
          <a:noFill/>
        </p:spPr>
        <p:txBody>
          <a:bodyPr wrap="none" rtlCol="0">
            <a:spAutoFit/>
          </a:bodyPr>
          <a:lstStyle/>
          <a:p>
            <a:pPr algn="ctr">
              <a:lnSpc>
                <a:spcPct val="130000"/>
              </a:lnSpc>
            </a:pPr>
            <a:r>
              <a:rPr lang="en-US" dirty="0" err="1">
                <a:solidFill>
                  <a:srgbClr val="000000"/>
                </a:solidFill>
                <a:latin typeface="Arial" panose="020B0604020202020204" pitchFamily="34" charset="0"/>
              </a:rPr>
              <a:t>Thách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br>
              <a:rPr lang="en-US" dirty="0">
                <a:solidFill>
                  <a:srgbClr val="000000"/>
                </a:solidFill>
                <a:latin typeface="Arial" panose="020B0604020202020204" pitchFamily="34" charset="0"/>
              </a:rPr>
            </a:br>
            <a:r>
              <a:rPr lang="en-US" sz="2000" b="1" dirty="0">
                <a:solidFill>
                  <a:srgbClr val="FF6600"/>
                </a:solidFill>
                <a:latin typeface="Arial" panose="020B0604020202020204" pitchFamily="34" charset="0"/>
              </a:rPr>
              <a:t>{{cll_</a:t>
            </a:r>
            <a:r>
              <a:rPr lang="en-US" sz="2000" b="1" i="0" dirty="0">
                <a:solidFill>
                  <a:srgbClr val="FF6600"/>
                </a:solidFill>
                <a:effectLst/>
                <a:latin typeface="Arial" panose="020B0604020202020204" pitchFamily="34" charset="0"/>
              </a:rPr>
              <a:t>num_1}}</a:t>
            </a:r>
            <a:endParaRPr lang="en-US" b="1" dirty="0">
              <a:solidFill>
                <a:srgbClr val="FF6600"/>
              </a:solidFill>
            </a:endParaRPr>
          </a:p>
        </p:txBody>
      </p:sp>
      <p:sp>
        <p:nvSpPr>
          <p:cNvPr id="6" name="TextBox 5">
            <a:extLst>
              <a:ext uri="{FF2B5EF4-FFF2-40B4-BE49-F238E27FC236}">
                <a16:creationId xmlns:a16="http://schemas.microsoft.com/office/drawing/2014/main" id="{13D19770-57EA-49CF-8FD0-A668F0503639}"/>
              </a:ext>
            </a:extLst>
          </p:cNvPr>
          <p:cNvSpPr txBox="1"/>
          <p:nvPr/>
        </p:nvSpPr>
        <p:spPr>
          <a:xfrm>
            <a:off x="2729248" y="6810609"/>
            <a:ext cx="2133918"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hai</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{{cll_num_2}}</a:t>
            </a:r>
            <a:endParaRPr lang="en-US" b="1" dirty="0">
              <a:solidFill>
                <a:srgbClr val="FF6600"/>
              </a:solidFill>
            </a:endParaRPr>
          </a:p>
        </p:txBody>
      </p:sp>
      <p:sp>
        <p:nvSpPr>
          <p:cNvPr id="7" name="TextBox 6">
            <a:extLst>
              <a:ext uri="{FF2B5EF4-FFF2-40B4-BE49-F238E27FC236}">
                <a16:creationId xmlns:a16="http://schemas.microsoft.com/office/drawing/2014/main" id="{64EF3232-2934-4C69-8FF2-720DAE3589A2}"/>
              </a:ext>
            </a:extLst>
          </p:cNvPr>
          <p:cNvSpPr txBox="1"/>
          <p:nvPr/>
        </p:nvSpPr>
        <p:spPr>
          <a:xfrm>
            <a:off x="3732087" y="4569055"/>
            <a:ext cx="2082621"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ba</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{{cll_num_3}}</a:t>
            </a:r>
            <a:endParaRPr lang="en-US" b="1" dirty="0">
              <a:solidFill>
                <a:srgbClr val="FF6600"/>
              </a:solidFill>
            </a:endParaRPr>
          </a:p>
        </p:txBody>
      </p:sp>
      <p:sp>
        <p:nvSpPr>
          <p:cNvPr id="8" name="TextBox 7">
            <a:extLst>
              <a:ext uri="{FF2B5EF4-FFF2-40B4-BE49-F238E27FC236}">
                <a16:creationId xmlns:a16="http://schemas.microsoft.com/office/drawing/2014/main" id="{A1674282-68DF-4692-B063-D81B908B3F72}"/>
              </a:ext>
            </a:extLst>
          </p:cNvPr>
          <p:cNvSpPr txBox="1"/>
          <p:nvPr/>
        </p:nvSpPr>
        <p:spPr>
          <a:xfrm>
            <a:off x="4075496" y="2313621"/>
            <a:ext cx="2044149"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tư</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{{cll_num_4}}</a:t>
            </a:r>
            <a:endParaRPr lang="en-US" b="1" dirty="0">
              <a:solidFill>
                <a:srgbClr val="FF6600"/>
              </a:solidFill>
            </a:endParaRPr>
          </a:p>
        </p:txBody>
      </p:sp>
    </p:spTree>
    <p:extLst>
      <p:ext uri="{BB962C8B-B14F-4D97-AF65-F5344CB8AC3E}">
        <p14:creationId xmlns:p14="http://schemas.microsoft.com/office/powerpoint/2010/main" val="28346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54787" y="4118581"/>
            <a:ext cx="6157493"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rPr>
              <a:t>{{challenge_1_meaning}}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29F3C59-2286-4EF5-A5AA-B95C5FB1E666}"/>
              </a:ext>
            </a:extLst>
          </p:cNvPr>
          <p:cNvSpPr txBox="1"/>
          <p:nvPr/>
        </p:nvSpPr>
        <p:spPr>
          <a:xfrm>
            <a:off x="2951144" y="1593426"/>
            <a:ext cx="1757507"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{{cll_num_1}}</a:t>
            </a: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682171" y="4020728"/>
            <a:ext cx="6130109"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{{challenger_2_meaning}}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1" name="TextBox 10">
            <a:extLst>
              <a:ext uri="{FF2B5EF4-FFF2-40B4-BE49-F238E27FC236}">
                <a16:creationId xmlns:a16="http://schemas.microsoft.com/office/drawing/2014/main" id="{287CA305-0710-4A59-BA63-EFC6CD5AC50A}"/>
              </a:ext>
            </a:extLst>
          </p:cNvPr>
          <p:cNvSpPr txBox="1"/>
          <p:nvPr/>
        </p:nvSpPr>
        <p:spPr>
          <a:xfrm>
            <a:off x="2912185" y="1456630"/>
            <a:ext cx="1738477"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769257" y="3893740"/>
            <a:ext cx="6197600"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0" name="TextBox 9">
            <a:extLst>
              <a:ext uri="{FF2B5EF4-FFF2-40B4-BE49-F238E27FC236}">
                <a16:creationId xmlns:a16="http://schemas.microsoft.com/office/drawing/2014/main" id="{374CDFB5-1C4F-466C-B63C-E762922F0815}"/>
              </a:ext>
            </a:extLst>
          </p:cNvPr>
          <p:cNvSpPr txBox="1"/>
          <p:nvPr/>
        </p:nvSpPr>
        <p:spPr>
          <a:xfrm>
            <a:off x="2892359" y="1400724"/>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2C905868-F49E-4A70-AC21-7120A33F43C7}"/>
              </a:ext>
            </a:extLst>
          </p:cNvPr>
          <p:cNvSpPr txBox="1"/>
          <p:nvPr/>
        </p:nvSpPr>
        <p:spPr>
          <a:xfrm>
            <a:off x="420914" y="3805610"/>
            <a:ext cx="6774271" cy="298993"/>
          </a:xfrm>
          <a:prstGeom prst="rect">
            <a:avLst/>
          </a:prstGeom>
          <a:noFill/>
        </p:spPr>
        <p:txBody>
          <a:bodyPr wrap="square" numCol="1" spcCol="365760" rtlCol="0">
            <a:spAutoFit/>
          </a:bodyPr>
          <a:lstStyle/>
          <a:p>
            <a:pPr>
              <a:lnSpc>
                <a:spcPct val="140000"/>
              </a:lnSpc>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1" name="TextBox 10">
            <a:extLst>
              <a:ext uri="{FF2B5EF4-FFF2-40B4-BE49-F238E27FC236}">
                <a16:creationId xmlns:a16="http://schemas.microsoft.com/office/drawing/2014/main" id="{8C74A785-E7C4-4DD8-9CE6-38886CCC1338}"/>
              </a:ext>
            </a:extLst>
          </p:cNvPr>
          <p:cNvSpPr txBox="1"/>
          <p:nvPr/>
        </p:nvSpPr>
        <p:spPr>
          <a:xfrm>
            <a:off x="2982718" y="1358353"/>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311688"/>
          </a:xfrm>
          <a:prstGeom prst="rect">
            <a:avLst/>
          </a:prstGeom>
          <a:noFill/>
        </p:spPr>
        <p:txBody>
          <a:bodyPr wrap="square" rtlCol="0">
            <a:spAutoFit/>
          </a:bodyPr>
          <a:lstStyle/>
          <a:p>
            <a:pPr>
              <a:lnSpc>
                <a:spcPct val="150000"/>
              </a:lnSpc>
            </a:pPr>
            <a:r>
              <a:rPr lang="en-US" sz="1100" b="0" i="0" dirty="0">
                <a:solidFill>
                  <a:srgbClr val="000000"/>
                </a:solidFill>
                <a:effectLst/>
                <a:latin typeface="Arial" panose="020B0604020202020204" pitchFamily="34" charset="0"/>
              </a:rPr>
              <a:t>{{</a:t>
            </a:r>
            <a:r>
              <a:rPr lang="en-US" sz="1100" b="0" i="0" dirty="0" err="1">
                <a:solidFill>
                  <a:srgbClr val="000000"/>
                </a:solidFill>
                <a:effectLst/>
                <a:latin typeface="Arial" panose="020B0604020202020204" pitchFamily="34" charset="0"/>
              </a:rPr>
              <a:t>ft_curr_year_meaning</a:t>
            </a:r>
            <a:r>
              <a:rPr lang="en-US" sz="1100" b="0" i="0" dirty="0">
                <a:solidFill>
                  <a:srgbClr val="000000"/>
                </a:solidFill>
                <a:effectLst/>
                <a:latin typeface="Arial" panose="020B060402020202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754326"/>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ft_curr_year_num</a:t>
            </a: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954107"/>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a:t>
            </a:r>
            <a:r>
              <a:rPr lang="en-US" sz="2800" dirty="0" err="1"/>
              <a:t>curr_year</a:t>
            </a:r>
            <a:r>
              <a:rPr lang="en-US" sz="2800" dirty="0"/>
              <a:t>}}</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{{ft_next_1_year_meaning}}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{{ft_next_1_year_num}}</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{{next_1_year}}</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{{ft_next_2_year_meaning}}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{{ft_next_2_year_num}}</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{{next_2_year}}</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{{ft_next_3_year_meaning}}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a:t>
            </a: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_next_3_</a:t>
            </a:r>
            <a:r>
              <a:rPr lang="en-US" sz="3600" b="1">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year_num</a:t>
            </a: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{{next_3_year}}</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fullname}}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98888" y="1851959"/>
            <a:ext cx="2646799" cy="235648"/>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22CC39E6-48C7-4264-B263-F91F3CFEFEF9}"/>
              </a:ext>
            </a:extLst>
          </p:cNvPr>
          <p:cNvSpPr txBox="1"/>
          <p:nvPr/>
        </p:nvSpPr>
        <p:spPr>
          <a:xfrm>
            <a:off x="5825611" y="2001763"/>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THÀNH TỰU</a:t>
            </a:r>
          </a:p>
        </p:txBody>
      </p:sp>
      <p:sp>
        <p:nvSpPr>
          <p:cNvPr id="13" name="TextBox 12">
            <a:extLst>
              <a:ext uri="{FF2B5EF4-FFF2-40B4-BE49-F238E27FC236}">
                <a16:creationId xmlns:a16="http://schemas.microsoft.com/office/drawing/2014/main" id="{9D163727-1656-441E-96B0-94C8C195B39C}"/>
              </a:ext>
            </a:extLst>
          </p:cNvPr>
          <p:cNvSpPr txBox="1"/>
          <p:nvPr/>
        </p:nvSpPr>
        <p:spPr>
          <a:xfrm>
            <a:off x="5941418" y="2409305"/>
            <a:ext cx="1734899" cy="461665"/>
          </a:xfrm>
          <a:prstGeom prst="rect">
            <a:avLst/>
          </a:prstGeom>
          <a:noFill/>
        </p:spPr>
        <p:txBody>
          <a:bodyPr wrap="none" rtlCol="0">
            <a:spAutoFit/>
          </a:bodyPr>
          <a:lstStyle/>
          <a:p>
            <a:r>
              <a:rPr lang="en-US" sz="2400" b="1" dirty="0"/>
              <a:t>{{</a:t>
            </a:r>
            <a:r>
              <a:rPr lang="en-US" sz="2400" b="1" dirty="0" err="1"/>
              <a:t>pw_num</a:t>
            </a:r>
            <a:r>
              <a:rPr lang="en-US" sz="2400" b="1" dirty="0"/>
              <a:t>}}</a:t>
            </a:r>
          </a:p>
        </p:txBody>
      </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00AEE8F-7BD8-4AD7-9AA4-C9F04D6763F2}"/>
              </a:ext>
            </a:extLst>
          </p:cNvPr>
          <p:cNvSpPr txBox="1"/>
          <p:nvPr/>
        </p:nvSpPr>
        <p:spPr>
          <a:xfrm>
            <a:off x="4024404" y="2004076"/>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ĐƯỜNG ĐỜI</a:t>
            </a:r>
          </a:p>
        </p:txBody>
      </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2421693" y="2400102"/>
            <a:ext cx="1672253" cy="461665"/>
          </a:xfrm>
          <a:prstGeom prst="rect">
            <a:avLst/>
          </a:prstGeom>
          <a:noFill/>
        </p:spPr>
        <p:txBody>
          <a:bodyPr wrap="none" rtlCol="0">
            <a:spAutoFit/>
          </a:bodyPr>
          <a:lstStyle/>
          <a:p>
            <a:r>
              <a:rPr lang="en-US" sz="2400" b="1" dirty="0"/>
              <a:t>{{</a:t>
            </a:r>
            <a:r>
              <a:rPr lang="en-US" sz="2400" b="1" dirty="0" err="1"/>
              <a:t>dp_num</a:t>
            </a:r>
            <a:r>
              <a:rPr lang="en-US" sz="2400" b="1" dirty="0"/>
              <a:t>}}</a:t>
            </a:r>
          </a:p>
        </p:txBody>
      </p:sp>
      <p:sp>
        <p:nvSpPr>
          <p:cNvPr id="90" name="TextBox 89">
            <a:extLst>
              <a:ext uri="{FF2B5EF4-FFF2-40B4-BE49-F238E27FC236}">
                <a16:creationId xmlns:a16="http://schemas.microsoft.com/office/drawing/2014/main" id="{2E575A4F-7172-4A49-B432-4C53846CD16F}"/>
              </a:ext>
            </a:extLst>
          </p:cNvPr>
          <p:cNvSpPr txBox="1"/>
          <p:nvPr/>
        </p:nvSpPr>
        <p:spPr>
          <a:xfrm>
            <a:off x="4125279" y="2386519"/>
            <a:ext cx="1163918" cy="830997"/>
          </a:xfrm>
          <a:prstGeom prst="rect">
            <a:avLst/>
          </a:prstGeom>
          <a:noFill/>
        </p:spPr>
        <p:txBody>
          <a:bodyPr wrap="square" rtlCol="0">
            <a:spAutoFit/>
          </a:bodyPr>
          <a:lstStyle/>
          <a:p>
            <a:r>
              <a:rPr lang="en-US" sz="2400" b="1" dirty="0"/>
              <a:t>{{</a:t>
            </a:r>
            <a:r>
              <a:rPr lang="en-US" sz="2400" b="1" dirty="0" err="1"/>
              <a:t>lp_num</a:t>
            </a:r>
            <a:r>
              <a:rPr lang="en-US" sz="2400" b="1" dirty="0"/>
              <a:t>}}</a:t>
            </a:r>
          </a:p>
        </p:txBody>
      </p:sp>
      <p:sp>
        <p:nvSpPr>
          <p:cNvPr id="55" name="TextBox 54">
            <a:extLst>
              <a:ext uri="{FF2B5EF4-FFF2-40B4-BE49-F238E27FC236}">
                <a16:creationId xmlns:a16="http://schemas.microsoft.com/office/drawing/2014/main" id="{E5AF96A4-C13B-4954-A766-4A44AFA27A01}"/>
              </a:ext>
            </a:extLst>
          </p:cNvPr>
          <p:cNvSpPr txBox="1"/>
          <p:nvPr/>
        </p:nvSpPr>
        <p:spPr>
          <a:xfrm>
            <a:off x="2274262" y="2066674"/>
            <a:ext cx="981348"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SỨ MỆNH</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245849" y="3781915"/>
            <a:ext cx="1554480" cy="1554480"/>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ĐỘNG LỰC</a:t>
            </a:r>
          </a:p>
        </p:txBody>
      </p:sp>
      <p:sp>
        <p:nvSpPr>
          <p:cNvPr id="96" name="TextBox 95">
            <a:extLst>
              <a:ext uri="{FF2B5EF4-FFF2-40B4-BE49-F238E27FC236}">
                <a16:creationId xmlns:a16="http://schemas.microsoft.com/office/drawing/2014/main" id="{0C2C9911-A6B8-47B7-BB15-A8A3DDA61FB9}"/>
              </a:ext>
            </a:extLst>
          </p:cNvPr>
          <p:cNvSpPr txBox="1"/>
          <p:nvPr/>
        </p:nvSpPr>
        <p:spPr>
          <a:xfrm>
            <a:off x="2513983" y="4255264"/>
            <a:ext cx="601247" cy="1938992"/>
          </a:xfrm>
          <a:prstGeom prst="rect">
            <a:avLst/>
          </a:prstGeom>
          <a:noFill/>
        </p:spPr>
        <p:txBody>
          <a:bodyPr wrap="square" rtlCol="0">
            <a:spAutoFit/>
          </a:bodyPr>
          <a:lstStyle/>
          <a:p>
            <a:r>
              <a:rPr lang="en-US" sz="2400" b="1" dirty="0"/>
              <a:t>{{</a:t>
            </a:r>
            <a:r>
              <a:rPr lang="en-US" sz="2400" b="1" dirty="0" err="1"/>
              <a:t>hd_num</a:t>
            </a:r>
            <a:r>
              <a:rPr lang="en-US" sz="2400" b="1" dirty="0"/>
              <a:t>}}</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152938" y="2553541"/>
            <a:ext cx="195273" cy="19073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ADC56B26-66A4-4617-BCE4-A24C7FB28781}"/>
              </a:ext>
            </a:extLst>
          </p:cNvPr>
          <p:cNvSpPr txBox="1"/>
          <p:nvPr/>
        </p:nvSpPr>
        <p:spPr>
          <a:xfrm>
            <a:off x="5880604" y="3828480"/>
            <a:ext cx="1554480" cy="1554480"/>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TÍNH CÁCH</a:t>
            </a:r>
          </a:p>
        </p:txBody>
      </p:sp>
      <p:sp>
        <p:nvSpPr>
          <p:cNvPr id="97" name="TextBox 96">
            <a:extLst>
              <a:ext uri="{FF2B5EF4-FFF2-40B4-BE49-F238E27FC236}">
                <a16:creationId xmlns:a16="http://schemas.microsoft.com/office/drawing/2014/main" id="{57F0D1F3-C2C0-4E0A-8C74-C127A6739451}"/>
              </a:ext>
            </a:extLst>
          </p:cNvPr>
          <p:cNvSpPr txBox="1"/>
          <p:nvPr/>
        </p:nvSpPr>
        <p:spPr>
          <a:xfrm>
            <a:off x="3797029" y="5900383"/>
            <a:ext cx="1608279" cy="830997"/>
          </a:xfrm>
          <a:prstGeom prst="rect">
            <a:avLst/>
          </a:prstGeom>
          <a:noFill/>
        </p:spPr>
        <p:txBody>
          <a:bodyPr wrap="square" rtlCol="0">
            <a:spAutoFit/>
          </a:bodyPr>
          <a:lstStyle>
            <a:defPPr>
              <a:defRPr lang="en-US"/>
            </a:defPPr>
            <a:lvl1pPr>
              <a:defRPr sz="2400"/>
            </a:lvl1pPr>
          </a:lstStyle>
          <a:p>
            <a:r>
              <a:rPr lang="en-US" b="1" dirty="0"/>
              <a:t>{{</a:t>
            </a:r>
            <a:r>
              <a:rPr lang="en-US" b="1" dirty="0" err="1"/>
              <a:t>miss_num</a:t>
            </a:r>
            <a:r>
              <a:rPr lang="en-US" b="1" dirty="0"/>
              <a:t>}}</a:t>
            </a:r>
          </a:p>
        </p:txBody>
      </p:sp>
      <p:grpSp>
        <p:nvGrpSpPr>
          <p:cNvPr id="113" name="Group 112">
            <a:extLst>
              <a:ext uri="{FF2B5EF4-FFF2-40B4-BE49-F238E27FC236}">
                <a16:creationId xmlns:a16="http://schemas.microsoft.com/office/drawing/2014/main" id="{26A7C6DA-9C7F-4C15-A612-578BE5873E64}"/>
              </a:ext>
            </a:extLst>
          </p:cNvPr>
          <p:cNvGrpSpPr/>
          <p:nvPr/>
        </p:nvGrpSpPr>
        <p:grpSpPr>
          <a:xfrm>
            <a:off x="1942617"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350526" cy="350526"/>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3981920" y="3805901"/>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848363" y="1514925"/>
            <a:ext cx="198971" cy="198971"/>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6E14820D-4820-4D07-B900-7ED138C8BCF3}"/>
              </a:ext>
            </a:extLst>
          </p:cNvPr>
          <p:cNvSpPr txBox="1"/>
          <p:nvPr/>
        </p:nvSpPr>
        <p:spPr>
          <a:xfrm>
            <a:off x="4000012" y="5461928"/>
            <a:ext cx="1213525"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RÈN LUYỆN</a:t>
            </a:r>
          </a:p>
        </p:txBody>
      </p:sp>
      <p:sp>
        <p:nvSpPr>
          <p:cNvPr id="257" name="TextBox 256">
            <a:extLst>
              <a:ext uri="{FF2B5EF4-FFF2-40B4-BE49-F238E27FC236}">
                <a16:creationId xmlns:a16="http://schemas.microsoft.com/office/drawing/2014/main" id="{997B921D-1710-4BED-B2D2-1F6DF0A6E833}"/>
              </a:ext>
            </a:extLst>
          </p:cNvPr>
          <p:cNvSpPr txBox="1"/>
          <p:nvPr/>
        </p:nvSpPr>
        <p:spPr>
          <a:xfrm>
            <a:off x="4137349" y="7677763"/>
            <a:ext cx="802087" cy="1200329"/>
          </a:xfrm>
          <a:prstGeom prst="rect">
            <a:avLst/>
          </a:prstGeom>
          <a:noFill/>
        </p:spPr>
        <p:txBody>
          <a:bodyPr wrap="square" rtlCol="0">
            <a:spAutoFit/>
          </a:bodyPr>
          <a:lstStyle/>
          <a:p>
            <a:r>
              <a:rPr lang="en-US" sz="2400" b="1" dirty="0"/>
              <a:t>{{</a:t>
            </a:r>
            <a:r>
              <a:rPr lang="en-US" sz="2400" b="1" dirty="0" err="1"/>
              <a:t>att_num</a:t>
            </a:r>
            <a:r>
              <a:rPr lang="en-US" sz="2400" b="1" dirty="0"/>
              <a:t>}}</a:t>
            </a:r>
          </a:p>
        </p:txBody>
      </p:sp>
      <p:sp>
        <p:nvSpPr>
          <p:cNvPr id="258" name="TextBox 257">
            <a:extLst>
              <a:ext uri="{FF2B5EF4-FFF2-40B4-BE49-F238E27FC236}">
                <a16:creationId xmlns:a16="http://schemas.microsoft.com/office/drawing/2014/main" id="{CB53FAB5-1C5F-471F-8C68-01D8AD5F662E}"/>
              </a:ext>
            </a:extLst>
          </p:cNvPr>
          <p:cNvSpPr txBox="1"/>
          <p:nvPr/>
        </p:nvSpPr>
        <p:spPr>
          <a:xfrm>
            <a:off x="5818735" y="7241917"/>
            <a:ext cx="1201250"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NGÀY SINH</a:t>
            </a:r>
          </a:p>
        </p:txBody>
      </p:sp>
      <p:sp>
        <p:nvSpPr>
          <p:cNvPr id="251" name="TextBox 250">
            <a:extLst>
              <a:ext uri="{FF2B5EF4-FFF2-40B4-BE49-F238E27FC236}">
                <a16:creationId xmlns:a16="http://schemas.microsoft.com/office/drawing/2014/main" id="{6391A91E-A076-46AB-A698-64102B56E0C9}"/>
              </a:ext>
            </a:extLst>
          </p:cNvPr>
          <p:cNvSpPr txBox="1"/>
          <p:nvPr/>
        </p:nvSpPr>
        <p:spPr>
          <a:xfrm>
            <a:off x="3986021" y="7230838"/>
            <a:ext cx="947784" cy="276999"/>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THÁI ĐỘ</a:t>
            </a:r>
          </a:p>
        </p:txBody>
      </p:sp>
      <p:sp>
        <p:nvSpPr>
          <p:cNvPr id="252" name="Oval 251">
            <a:extLst>
              <a:ext uri="{FF2B5EF4-FFF2-40B4-BE49-F238E27FC236}">
                <a16:creationId xmlns:a16="http://schemas.microsoft.com/office/drawing/2014/main" id="{40A2AD6E-2CB1-40D4-B590-B2244CA39350}"/>
              </a:ext>
            </a:extLst>
          </p:cNvPr>
          <p:cNvSpPr/>
          <p:nvPr/>
        </p:nvSpPr>
        <p:spPr>
          <a:xfrm>
            <a:off x="2275592" y="5564613"/>
            <a:ext cx="1054410" cy="105441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4179D640-0EBB-4F5E-96E1-596A646496CA}"/>
              </a:ext>
            </a:extLst>
          </p:cNvPr>
          <p:cNvSpPr txBox="1"/>
          <p:nvPr/>
        </p:nvSpPr>
        <p:spPr>
          <a:xfrm>
            <a:off x="6124890" y="7659570"/>
            <a:ext cx="601247" cy="1938992"/>
          </a:xfrm>
          <a:prstGeom prst="rect">
            <a:avLst/>
          </a:prstGeom>
          <a:noFill/>
        </p:spPr>
        <p:txBody>
          <a:bodyPr wrap="square" rtlCol="0">
            <a:spAutoFit/>
          </a:bodyPr>
          <a:lstStyle/>
          <a:p>
            <a:r>
              <a:rPr lang="en-US" sz="2400" b="1" dirty="0"/>
              <a:t>{{</a:t>
            </a:r>
            <a:r>
              <a:rPr lang="en-US" sz="2400" b="1" dirty="0" err="1"/>
              <a:t>bd_num</a:t>
            </a:r>
            <a:r>
              <a:rPr lang="en-US" sz="2400" b="1" dirty="0"/>
              <a:t>}}</a:t>
            </a:r>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004513" y="5481475"/>
            <a:ext cx="1107855" cy="1107855"/>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DD0A9C18-6113-41BB-8037-899F1426320A}"/>
              </a:ext>
            </a:extLst>
          </p:cNvPr>
          <p:cNvSpPr txBox="1"/>
          <p:nvPr/>
        </p:nvSpPr>
        <p:spPr>
          <a:xfrm>
            <a:off x="6180184" y="4324572"/>
            <a:ext cx="601247" cy="1938992"/>
          </a:xfrm>
          <a:prstGeom prst="rect">
            <a:avLst/>
          </a:prstGeom>
          <a:noFill/>
        </p:spPr>
        <p:txBody>
          <a:bodyPr wrap="square" rtlCol="0">
            <a:spAutoFit/>
          </a:bodyPr>
          <a:lstStyle/>
          <a:p>
            <a:r>
              <a:rPr lang="en-US" sz="2400" b="1" dirty="0"/>
              <a:t>{{</a:t>
            </a:r>
            <a:r>
              <a:rPr lang="en-US" sz="2400" b="1" dirty="0" err="1"/>
              <a:t>pe_num</a:t>
            </a:r>
            <a:r>
              <a:rPr lang="en-US" sz="2400" b="1" dirty="0"/>
              <a:t>}}</a:t>
            </a:r>
          </a:p>
        </p:txBody>
      </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
        <p:nvSpPr>
          <p:cNvPr id="104" name="Rectangle 103">
            <a:extLst>
              <a:ext uri="{FF2B5EF4-FFF2-40B4-BE49-F238E27FC236}">
                <a16:creationId xmlns:a16="http://schemas.microsoft.com/office/drawing/2014/main" id="{245A43C8-4351-4F1D-91C9-F6338AC41190}"/>
              </a:ext>
            </a:extLst>
          </p:cNvPr>
          <p:cNvSpPr/>
          <p:nvPr/>
        </p:nvSpPr>
        <p:spPr>
          <a:xfrm>
            <a:off x="5587013" y="-5130"/>
            <a:ext cx="1971574"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2850521E-D322-46DC-B05D-6861F9221C8C}"/>
              </a:ext>
            </a:extLst>
          </p:cNvPr>
          <p:cNvGrpSpPr/>
          <p:nvPr/>
        </p:nvGrpSpPr>
        <p:grpSpPr>
          <a:xfrm>
            <a:off x="4029716" y="7406785"/>
            <a:ext cx="1503254" cy="1503254"/>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954987" y="2940700"/>
            <a:ext cx="1960730" cy="461665"/>
          </a:xfrm>
          <a:prstGeom prst="rect">
            <a:avLst/>
          </a:prstGeom>
          <a:noFill/>
        </p:spPr>
        <p:txBody>
          <a:bodyPr wrap="none" rtlCol="0">
            <a:spAutoFit/>
          </a:bodyPr>
          <a:lstStyle/>
          <a:p>
            <a:r>
              <a:rPr lang="en-US" sz="2400" b="1" dirty="0"/>
              <a:t>{{py_num_1}}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815581" y="2324910"/>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496390" y="229151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1569660"/>
          </a:xfrm>
          <a:prstGeom prst="rect">
            <a:avLst/>
          </a:prstGeom>
          <a:noFill/>
        </p:spPr>
        <p:txBody>
          <a:bodyPr wrap="square" rtlCol="0">
            <a:spAutoFit/>
          </a:bodyPr>
          <a:lstStyle/>
          <a:p>
            <a:r>
              <a:rPr lang="en-US" sz="2400" b="1" dirty="0"/>
              <a:t>{{py_num_2}}</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3978490" y="3866449"/>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3705F5C-C5F1-4FD5-9FC0-5C268522391C}"/>
              </a:ext>
            </a:extLst>
          </p:cNvPr>
          <p:cNvGrpSpPr/>
          <p:nvPr/>
        </p:nvGrpSpPr>
        <p:grpSpPr>
          <a:xfrm>
            <a:off x="5627107" y="5060160"/>
            <a:ext cx="374743" cy="374743"/>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554627" y="4106913"/>
            <a:ext cx="1111119" cy="11111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4290695" y="5888249"/>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831772" y="4013391"/>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46016"/>
            <a:ext cx="1930337" cy="461665"/>
          </a:xfrm>
          <a:prstGeom prst="rect">
            <a:avLst/>
          </a:prstGeom>
          <a:noFill/>
        </p:spPr>
        <p:txBody>
          <a:bodyPr wrap="none" rtlCol="0">
            <a:spAutoFit/>
          </a:bodyPr>
          <a:lstStyle/>
          <a:p>
            <a:r>
              <a:rPr lang="en-US" sz="2400" b="1" dirty="0"/>
              <a:t>{{cll_num_1}}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171427" y="4020534"/>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2533968" y="5738913"/>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1569660"/>
          </a:xfrm>
          <a:prstGeom prst="rect">
            <a:avLst/>
          </a:prstGeom>
          <a:noFill/>
        </p:spPr>
        <p:txBody>
          <a:bodyPr wrap="square" rtlCol="0">
            <a:spAutoFit/>
          </a:bodyPr>
          <a:lstStyle/>
          <a:p>
            <a:r>
              <a:rPr lang="en-US" sz="2400" b="1" dirty="0"/>
              <a:t>{{py_num_3}}</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1569660"/>
          </a:xfrm>
          <a:prstGeom prst="rect">
            <a:avLst/>
          </a:prstGeom>
          <a:noFill/>
        </p:spPr>
        <p:txBody>
          <a:bodyPr wrap="square" rtlCol="0">
            <a:spAutoFit/>
          </a:bodyPr>
          <a:lstStyle/>
          <a:p>
            <a:r>
              <a:rPr lang="en-US" sz="2400" b="1" dirty="0"/>
              <a:t>{{py_num_4}}</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875694" y="7585193"/>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1930337" cy="461665"/>
          </a:xfrm>
          <a:prstGeom prst="rect">
            <a:avLst/>
          </a:prstGeom>
          <a:noFill/>
        </p:spPr>
        <p:txBody>
          <a:bodyPr wrap="none" rtlCol="0">
            <a:spAutoFit/>
          </a:bodyPr>
          <a:lstStyle/>
          <a:p>
            <a:r>
              <a:rPr lang="en-US" sz="2400" b="1" dirty="0"/>
              <a:t>{{cll_num_4}}</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2528729" y="7583643"/>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90" name="Rectangle 89">
            <a:extLst>
              <a:ext uri="{FF2B5EF4-FFF2-40B4-BE49-F238E27FC236}">
                <a16:creationId xmlns:a16="http://schemas.microsoft.com/office/drawing/2014/main" id="{428BD504-F700-4036-9CEA-8449B7E72150}"/>
              </a:ext>
            </a:extLst>
          </p:cNvPr>
          <p:cNvSpPr/>
          <p:nvPr/>
        </p:nvSpPr>
        <p:spPr>
          <a:xfrm>
            <a:off x="5566987" y="-5130"/>
            <a:ext cx="199159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4D50AE3-9676-4A32-898F-36D832D7989F}"/>
              </a:ext>
            </a:extLst>
          </p:cNvPr>
          <p:cNvSpPr/>
          <p:nvPr/>
        </p:nvSpPr>
        <p:spPr>
          <a:xfrm>
            <a:off x="4255206" y="2450600"/>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10B869EA-F63B-4EA0-A8A2-EDF141C7C45B}"/>
              </a:ext>
            </a:extLst>
          </p:cNvPr>
          <p:cNvSpPr txBox="1"/>
          <p:nvPr/>
        </p:nvSpPr>
        <p:spPr>
          <a:xfrm>
            <a:off x="4255206" y="4674884"/>
            <a:ext cx="1930337" cy="461665"/>
          </a:xfrm>
          <a:prstGeom prst="rect">
            <a:avLst/>
          </a:prstGeom>
          <a:noFill/>
        </p:spPr>
        <p:txBody>
          <a:bodyPr wrap="none" rtlCol="0">
            <a:spAutoFit/>
          </a:bodyPr>
          <a:lstStyle/>
          <a:p>
            <a:r>
              <a:rPr lang="en-US" sz="2400" b="1" dirty="0"/>
              <a:t>{{cll_num_2}}</a:t>
            </a:r>
          </a:p>
        </p:txBody>
      </p:sp>
      <p:sp>
        <p:nvSpPr>
          <p:cNvPr id="94" name="TextBox 93">
            <a:extLst>
              <a:ext uri="{FF2B5EF4-FFF2-40B4-BE49-F238E27FC236}">
                <a16:creationId xmlns:a16="http://schemas.microsoft.com/office/drawing/2014/main" id="{829C092B-8380-47AF-9676-A22F5BD73BA7}"/>
              </a:ext>
            </a:extLst>
          </p:cNvPr>
          <p:cNvSpPr txBox="1"/>
          <p:nvPr/>
        </p:nvSpPr>
        <p:spPr>
          <a:xfrm>
            <a:off x="2730314" y="6313633"/>
            <a:ext cx="790569" cy="1569660"/>
          </a:xfrm>
          <a:prstGeom prst="rect">
            <a:avLst/>
          </a:prstGeom>
          <a:noFill/>
        </p:spPr>
        <p:txBody>
          <a:bodyPr wrap="square" rtlCol="0">
            <a:spAutoFit/>
          </a:bodyPr>
          <a:lstStyle/>
          <a:p>
            <a:r>
              <a:rPr lang="en-US" sz="2400" b="1" dirty="0"/>
              <a:t>{{cll_num_3}}</a:t>
            </a:r>
          </a:p>
        </p:txBody>
      </p:sp>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5130"/>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63886" y="255637"/>
            <a:ext cx="600505"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TextBox 4"/>
          <p:cNvSpPr txBox="1"/>
          <p:nvPr/>
        </p:nvSpPr>
        <p:spPr>
          <a:xfrm>
            <a:off x="3004452" y="6360282"/>
            <a:ext cx="1643270" cy="2123658"/>
          </a:xfrm>
          <a:prstGeom prst="rect">
            <a:avLst/>
          </a:prstGeom>
          <a:noFill/>
        </p:spPr>
        <p:txBody>
          <a:bodyPr wrap="square" rtlCol="0">
            <a:spAutoFit/>
          </a:bodyPr>
          <a:lstStyle/>
          <a:p>
            <a:pPr algn="ctr"/>
            <a:r>
              <a:rPr lang="en-US" sz="4400" b="1" dirty="0">
                <a:solidFill>
                  <a:srgbClr val="FF6600"/>
                </a:solidFill>
              </a:rPr>
              <a:t>[{{</a:t>
            </a:r>
            <a:r>
              <a:rPr lang="en-US" sz="4400" b="1" dirty="0" err="1">
                <a:solidFill>
                  <a:srgbClr val="FF6600"/>
                </a:solidFill>
              </a:rPr>
              <a:t>lp_num</a:t>
            </a:r>
            <a:r>
              <a:rPr lang="en-US" sz="4400" b="1" dirty="0">
                <a:solidFill>
                  <a:srgbClr val="FF6600"/>
                </a:solidFill>
              </a:rPr>
              <a:t>}}]</a:t>
            </a:r>
            <a:endParaRPr lang="en-US" sz="4800" b="1" dirty="0">
              <a:solidFill>
                <a:srgbClr val="FF6600"/>
              </a:solidFill>
            </a:endParaRP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7" name="Rectangle 16">
            <a:extLst>
              <a:ext uri="{FF2B5EF4-FFF2-40B4-BE49-F238E27FC236}">
                <a16:creationId xmlns:a16="http://schemas.microsoft.com/office/drawing/2014/main" id="{3E52AB7F-A3EC-4D69-9FA3-157FF393286E}"/>
              </a:ext>
            </a:extLst>
          </p:cNvPr>
          <p:cNvSpPr/>
          <p:nvPr/>
        </p:nvSpPr>
        <p:spPr>
          <a:xfrm>
            <a:off x="566403" y="4935086"/>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lp_strong</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18" name="Rectangle 17">
            <a:extLst>
              <a:ext uri="{FF2B5EF4-FFF2-40B4-BE49-F238E27FC236}">
                <a16:creationId xmlns:a16="http://schemas.microsoft.com/office/drawing/2014/main" id="{A02DDB14-BB0E-40F3-8DA9-FB41C2DDF1B2}"/>
              </a:ext>
            </a:extLst>
          </p:cNvPr>
          <p:cNvSpPr/>
          <p:nvPr/>
        </p:nvSpPr>
        <p:spPr>
          <a:xfrm>
            <a:off x="4767458" y="4935086"/>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lp_challenge</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C851794E-C790-4A62-BE64-61D77D27B699}"/>
              </a:ext>
            </a:extLst>
          </p:cNvPr>
          <p:cNvSpPr/>
          <p:nvPr/>
        </p:nvSpPr>
        <p:spPr>
          <a:xfrm>
            <a:off x="566403" y="7040444"/>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lp_improve</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5744340C-ED5F-422E-AAEC-7C38D8ECA94E}"/>
              </a:ext>
            </a:extLst>
          </p:cNvPr>
          <p:cNvSpPr/>
          <p:nvPr/>
        </p:nvSpPr>
        <p:spPr>
          <a:xfrm>
            <a:off x="4678134" y="6938087"/>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lp_environment</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24070" y="1276826"/>
            <a:ext cx="6628721" cy="879675"/>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trò</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nhiệm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tuyệt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trị</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F0E9FE2D-94D9-456B-913C-A4969E898772}"/>
              </a:ext>
            </a:extLst>
          </p:cNvPr>
          <p:cNvSpPr txBox="1"/>
          <p:nvPr/>
        </p:nvSpPr>
        <p:spPr>
          <a:xfrm>
            <a:off x="3781424" y="2577629"/>
            <a:ext cx="3357355" cy="340734"/>
          </a:xfrm>
          <a:prstGeom prst="rect">
            <a:avLst/>
          </a:prstGeom>
          <a:noFill/>
        </p:spPr>
        <p:txBody>
          <a:bodyPr wrap="square" numCol="1" spcCol="365760" rtlCol="0">
            <a:spAutoFit/>
          </a:bodyPr>
          <a:lstStyle/>
          <a:p>
            <a:pPr algn="just">
              <a:lnSpc>
                <a:spcPct val="150000"/>
              </a:lnSpc>
              <a:spcAft>
                <a:spcPts val="1800"/>
              </a:spcAft>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destiny_meaning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360993"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9"/>
            <a:ext cx="2739964" cy="6394316"/>
          </a:xfrm>
          <a:prstGeom prst="rect">
            <a:avLst/>
          </a:prstGeom>
        </p:spPr>
      </p:pic>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Tựu</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là một </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hạn.</a:t>
            </a:r>
            <a:b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180006"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99045" y="-118315"/>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4959398"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TextBox 3">
            <a:extLst>
              <a:ext uri="{FF2B5EF4-FFF2-40B4-BE49-F238E27FC236}">
                <a16:creationId xmlns:a16="http://schemas.microsoft.com/office/drawing/2014/main" id="{9C3218DD-7C25-42DA-B730-6100D9349F90}"/>
              </a:ext>
            </a:extLst>
          </p:cNvPr>
          <p:cNvSpPr txBox="1"/>
          <p:nvPr/>
        </p:nvSpPr>
        <p:spPr>
          <a:xfrm>
            <a:off x="478220" y="6554459"/>
            <a:ext cx="6606410" cy="331694"/>
          </a:xfrm>
          <a:prstGeom prst="rect">
            <a:avLst/>
          </a:prstGeom>
          <a:noFill/>
        </p:spPr>
        <p:txBody>
          <a:bodyPr wrap="square" rtlCol="0">
            <a:spAutoFit/>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power_meaning</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10285</TotalTime>
  <Words>2391</Words>
  <Application>Microsoft Office PowerPoint</Application>
  <PresentationFormat>Custom</PresentationFormat>
  <Paragraphs>260</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342</cp:revision>
  <dcterms:created xsi:type="dcterms:W3CDTF">2021-07-12T11:38:07Z</dcterms:created>
  <dcterms:modified xsi:type="dcterms:W3CDTF">2021-10-09T17:58:08Z</dcterms:modified>
</cp:coreProperties>
</file>